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2" r:id="rId1"/>
  </p:sldMasterIdLst>
  <p:notesMasterIdLst>
    <p:notesMasterId r:id="rId7"/>
  </p:notesMasterIdLst>
  <p:handoutMasterIdLst>
    <p:handoutMasterId r:id="rId8"/>
  </p:handoutMasterIdLst>
  <p:sldIdLst>
    <p:sldId id="623" r:id="rId2"/>
    <p:sldId id="627" r:id="rId3"/>
    <p:sldId id="441" r:id="rId4"/>
    <p:sldId id="629" r:id="rId5"/>
    <p:sldId id="408" r:id="rId6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3A1"/>
    <a:srgbClr val="00467A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B2803-B458-4143-8DA3-1C0CC180762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4BD28-4526-4AE1-93F9-C29AB182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6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8B15AC6-4A5A-4D79-8255-4C50D0E710AF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78E8C85-D3FF-4CFA-8535-48A5E426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2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8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9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2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6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5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9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7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7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4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mayps.wa.edu.au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lastinglish.blogspot.com/2013/11/geometric-background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3903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yvonnechase.com/whats-the-secret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E62F-2DEA-4B2B-8EB8-A65473B5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Attendance Matters!</a:t>
            </a: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D9EF4-66C0-4853-BD08-4CFEA4FB4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967" y="796591"/>
            <a:ext cx="7581013" cy="6061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Student needs to find a way to:</a:t>
            </a:r>
          </a:p>
          <a:p>
            <a:pPr lvl="1"/>
            <a:r>
              <a:rPr lang="en-US" sz="2600" dirty="0"/>
              <a:t>Show paperwork to all teachers to get absence excused	</a:t>
            </a:r>
          </a:p>
          <a:p>
            <a:pPr lvl="1"/>
            <a:r>
              <a:rPr lang="en-US" sz="2800" dirty="0"/>
              <a:t>Learn the material missed in all classes</a:t>
            </a:r>
          </a:p>
          <a:p>
            <a:pPr lvl="1"/>
            <a:r>
              <a:rPr lang="en-US" sz="2800" dirty="0"/>
              <a:t>Make up the assignments missed in all classes</a:t>
            </a:r>
          </a:p>
          <a:p>
            <a:pPr lvl="1"/>
            <a:r>
              <a:rPr lang="en-US" sz="2800" dirty="0"/>
              <a:t>Keep up with the current work while making up the missed work</a:t>
            </a:r>
          </a:p>
          <a:p>
            <a:pPr marL="0" indent="0">
              <a:buNone/>
            </a:pPr>
            <a:r>
              <a:rPr lang="en-US" sz="2800" dirty="0"/>
              <a:t>It is very easy to fall behind. </a:t>
            </a:r>
          </a:p>
          <a:p>
            <a:pPr marL="0" indent="0">
              <a:buNone/>
            </a:pPr>
            <a:r>
              <a:rPr lang="en-US" sz="2800" dirty="0"/>
              <a:t>When you fall behind, your grades are likely to slip. </a:t>
            </a:r>
          </a:p>
          <a:p>
            <a:pPr marL="0" indent="0">
              <a:buNone/>
            </a:pPr>
            <a:r>
              <a:rPr lang="en-US" sz="2800" dirty="0"/>
              <a:t>Missing too many days of class may mean that the student does not receive a passing grade.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51836-BC1D-4A91-8223-34702E264089}"/>
              </a:ext>
            </a:extLst>
          </p:cNvPr>
          <p:cNvSpPr/>
          <p:nvPr/>
        </p:nvSpPr>
        <p:spPr>
          <a:xfrm>
            <a:off x="428423" y="150260"/>
            <a:ext cx="11335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What happens when a student misses a day in high school?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0CB10-1BDE-4381-A50A-57EE227AF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385362"/>
            <a:ext cx="3381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1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8EDF195-3EB5-44C9-BC7F-DFBF112A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B1B74-83AF-4807-8766-6194DB05C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039" y="552893"/>
            <a:ext cx="8199510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How parents can help increase student success:</a:t>
            </a:r>
          </a:p>
          <a:p>
            <a:pPr marL="0" indent="0" algn="ctr"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Make sure your teen is doing homework every night. </a:t>
            </a:r>
          </a:p>
          <a:p>
            <a:pPr lvl="0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Set goals with your teen and ask them about their progress.</a:t>
            </a:r>
          </a:p>
          <a:p>
            <a:pPr lvl="0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Encourage your teen to ask their teachers for help as needed.</a:t>
            </a:r>
          </a:p>
          <a:p>
            <a:pPr lvl="0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Make sure you know the grading policies for each of your student’s teachers.</a:t>
            </a:r>
          </a:p>
          <a:p>
            <a:pPr lvl="0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Encourage your student’s teachers and counselors to contact you if your student’s grades fall below a “C.”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CCB07E-0147-49E6-83D1-654BA383C30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095500"/>
            <a:ext cx="3475038" cy="1985963"/>
          </a:xfrm>
        </p:spPr>
      </p:pic>
    </p:spTree>
    <p:extLst>
      <p:ext uri="{BB962C8B-B14F-4D97-AF65-F5344CB8AC3E}">
        <p14:creationId xmlns:p14="http://schemas.microsoft.com/office/powerpoint/2010/main" val="2417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How to Use the Parent Portal To Check on Student Grades and Homework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01" y="210531"/>
            <a:ext cx="4774798" cy="226007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6B9687-EF5E-4803-BF7E-0B716DE2C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23" y="2647585"/>
            <a:ext cx="5919491" cy="352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0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F86D0-9C74-4EFF-A561-CEB5F7AED6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Talk with your teen regularly about their goals for after high school and what steps they need to take to meet those goals.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11DAE5-D2A7-4BB6-915B-A573142422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84522" y="1510276"/>
            <a:ext cx="3837448" cy="383744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514954-1B2C-4F24-929B-DC15E8747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113" y="2371060"/>
            <a:ext cx="3242716" cy="22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5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Let school staff hear what you are thinking – they need to hear parent and student voices</a:t>
            </a:r>
          </a:p>
        </p:txBody>
      </p:sp>
      <p:pic>
        <p:nvPicPr>
          <p:cNvPr id="6" name="Content Placeholder 5" descr="What's the World Language Class all about?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13" y="539644"/>
            <a:ext cx="4130056" cy="2750617"/>
          </a:xfrm>
        </p:spPr>
      </p:pic>
      <p:pic>
        <p:nvPicPr>
          <p:cNvPr id="7" name="Picture 6" descr="Cool Cat Teacher Blog: Effective Student-Led Parent Conferenc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91" y="455169"/>
            <a:ext cx="1947260" cy="2919566"/>
          </a:xfrm>
          <a:prstGeom prst="rect">
            <a:avLst/>
          </a:prstGeom>
        </p:spPr>
      </p:pic>
      <p:pic>
        <p:nvPicPr>
          <p:cNvPr id="12" name="Picture 11" descr="File:Focus Groups, National Network Meetings, GINKS IMG 3920 (5348319263).jp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33" y="3459210"/>
            <a:ext cx="4282421" cy="32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4844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59532</TotalTime>
  <Words>234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Corbel</vt:lpstr>
      <vt:lpstr>Wingdings 2</vt:lpstr>
      <vt:lpstr>Frame</vt:lpstr>
      <vt:lpstr>Attendance Matters!   </vt:lpstr>
      <vt:lpstr>PowerPoint Presentation</vt:lpstr>
      <vt:lpstr>Learn How to Use the Parent Portal To Check on Student Grades and Homework</vt:lpstr>
      <vt:lpstr>PowerPoint Presentation</vt:lpstr>
      <vt:lpstr>Let school staff hear what you are thinking – they need to hear parent and student voices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Families in High School Success</dc:title>
  <dc:creator>Microsoft account</dc:creator>
  <cp:lastModifiedBy>Martha Mac Iver</cp:lastModifiedBy>
  <cp:revision>247</cp:revision>
  <cp:lastPrinted>2016-10-20T22:33:19Z</cp:lastPrinted>
  <dcterms:created xsi:type="dcterms:W3CDTF">2016-01-27T21:41:24Z</dcterms:created>
  <dcterms:modified xsi:type="dcterms:W3CDTF">2020-06-25T19:36:44Z</dcterms:modified>
</cp:coreProperties>
</file>